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82" r:id="rId4"/>
    <p:sldId id="298" r:id="rId5"/>
    <p:sldId id="307" r:id="rId6"/>
    <p:sldId id="299" r:id="rId7"/>
    <p:sldId id="301" r:id="rId8"/>
    <p:sldId id="304" r:id="rId9"/>
    <p:sldId id="308" r:id="rId10"/>
    <p:sldId id="309" r:id="rId11"/>
    <p:sldId id="284" r:id="rId12"/>
    <p:sldId id="285" r:id="rId13"/>
    <p:sldId id="287" r:id="rId14"/>
    <p:sldId id="286" r:id="rId15"/>
    <p:sldId id="297" r:id="rId16"/>
    <p:sldId id="290" r:id="rId17"/>
    <p:sldId id="291" r:id="rId18"/>
    <p:sldId id="296" r:id="rId19"/>
    <p:sldId id="294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12567-516B-B748-AF4B-71431811636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079E-78E2-E646-85C6-2A14F4855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40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4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1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24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0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7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6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1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7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3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1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sz="32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8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FEF1B0-DB25-6046-B07D-A19A3C399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1" t="8370" b="1284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Doggie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By Noa Binenbaum and Alex </a:t>
            </a:r>
            <a:r>
              <a:rPr lang="en-US" sz="1600" b="1" dirty="0" err="1"/>
              <a:t>Dashevski</a:t>
            </a:r>
            <a:endParaRPr lang="en-US" sz="1600" b="1" dirty="0"/>
          </a:p>
          <a:p>
            <a:pPr algn="l"/>
            <a:r>
              <a:rPr lang="en-US" sz="1600" b="1" dirty="0"/>
              <a:t>Guided by Roman Kaplan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660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923FC-1C98-FA4F-8A68-C57E0BD7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30529"/>
            <a:ext cx="5472106" cy="3880773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Database – Chat Conversations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Each conversation between two users is a new document</a:t>
            </a:r>
          </a:p>
          <a:p>
            <a:pPr lvl="1"/>
            <a:r>
              <a:rPr lang="en-US" dirty="0"/>
              <a:t>Messages are stored in a nested collection </a:t>
            </a:r>
          </a:p>
          <a:p>
            <a:pPr lvl="1"/>
            <a:r>
              <a:rPr lang="en-US" dirty="0"/>
              <a:t>Message fields are:</a:t>
            </a:r>
          </a:p>
          <a:p>
            <a:pPr lvl="2"/>
            <a:r>
              <a:rPr lang="en-US" dirty="0"/>
              <a:t>Content</a:t>
            </a:r>
          </a:p>
          <a:p>
            <a:pPr lvl="2"/>
            <a:r>
              <a:rPr lang="en-US" dirty="0"/>
              <a:t>Time stamp</a:t>
            </a:r>
          </a:p>
          <a:p>
            <a:pPr lvl="2"/>
            <a:r>
              <a:rPr lang="en-US" dirty="0"/>
              <a:t>Sender details (user reference) </a:t>
            </a:r>
          </a:p>
        </p:txBody>
      </p:sp>
    </p:spTree>
    <p:extLst>
      <p:ext uri="{BB962C8B-B14F-4D97-AF65-F5344CB8AC3E}">
        <p14:creationId xmlns:p14="http://schemas.microsoft.com/office/powerpoint/2010/main" val="31526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146" y="589154"/>
            <a:ext cx="389343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Google Services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8BCF9B-1182-CE40-A72D-69755714EC03}"/>
              </a:ext>
            </a:extLst>
          </p:cNvPr>
          <p:cNvPicPr/>
          <p:nvPr/>
        </p:nvPicPr>
        <p:blipFill rotWithShape="1">
          <a:blip r:embed="rId3"/>
          <a:srcRect l="9778" r="7549"/>
          <a:stretch/>
        </p:blipFill>
        <p:spPr>
          <a:xfrm>
            <a:off x="332680" y="-1"/>
            <a:ext cx="5062280" cy="3429000"/>
          </a:xfrm>
          <a:custGeom>
            <a:avLst/>
            <a:gdLst>
              <a:gd name="connsiteX0" fmla="*/ 509916 w 5062280"/>
              <a:gd name="connsiteY0" fmla="*/ 0 h 3429000"/>
              <a:gd name="connsiteX1" fmla="*/ 5062280 w 5062280"/>
              <a:gd name="connsiteY1" fmla="*/ 0 h 3429000"/>
              <a:gd name="connsiteX2" fmla="*/ 5062280 w 5062280"/>
              <a:gd name="connsiteY2" fmla="*/ 21851 h 3429000"/>
              <a:gd name="connsiteX3" fmla="*/ 4549416 w 5062280"/>
              <a:gd name="connsiteY3" fmla="*/ 3429000 h 3429000"/>
              <a:gd name="connsiteX4" fmla="*/ 0 w 5062280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BDB78-593A-0E46-849E-FCB6C89F00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6066"/>
          <a:stretch/>
        </p:blipFill>
        <p:spPr>
          <a:xfrm>
            <a:off x="20" y="3428999"/>
            <a:ext cx="4882076" cy="3429001"/>
          </a:xfrm>
          <a:custGeom>
            <a:avLst/>
            <a:gdLst>
              <a:gd name="connsiteX0" fmla="*/ 332680 w 4882096"/>
              <a:gd name="connsiteY0" fmla="*/ 0 h 3429001"/>
              <a:gd name="connsiteX1" fmla="*/ 4882096 w 4882096"/>
              <a:gd name="connsiteY1" fmla="*/ 0 h 3429001"/>
              <a:gd name="connsiteX2" fmla="*/ 4365943 w 4882096"/>
              <a:gd name="connsiteY2" fmla="*/ 3429001 h 3429001"/>
              <a:gd name="connsiteX3" fmla="*/ 0 w 4882096"/>
              <a:gd name="connsiteY3" fmla="*/ 3429001 h 3429001"/>
              <a:gd name="connsiteX4" fmla="*/ 0 w 488209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C607CC-319E-425D-8A0C-EC6E84F6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מציין מיקום תוכן 2">
            <a:extLst>
              <a:ext uri="{FF2B5EF4-FFF2-40B4-BE49-F238E27FC236}">
                <a16:creationId xmlns:a16="http://schemas.microsoft.com/office/drawing/2014/main" id="{E4554A4B-669F-B046-99EE-9F4F4FF5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146" y="2833077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Firebase 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  <a:p>
            <a:pPr lvl="1"/>
            <a:r>
              <a:rPr lang="en-US" dirty="0"/>
              <a:t>Storage</a:t>
            </a:r>
          </a:p>
          <a:p>
            <a:r>
              <a:rPr lang="en-US" dirty="0"/>
              <a:t>Google Maps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5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</a:rPr>
              <a:t>Sign in/ create account</a:t>
            </a:r>
          </a:p>
          <a:p>
            <a:endParaRPr lang="en-US" sz="15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DEB36-2AFC-6C4B-8045-F55D5DA7B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6" y="1816273"/>
            <a:ext cx="2029499" cy="396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11E28-A659-B741-B308-3AF590E37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26" y="1814685"/>
            <a:ext cx="19700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0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/>
              <a:t>Add a new dog</a:t>
            </a:r>
          </a:p>
          <a:p>
            <a:endParaRPr lang="en-US" sz="15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6179A-AFA7-A143-A123-708201A03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07" y="1816273"/>
            <a:ext cx="19678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wipe_to_delete_dog.mp4">
            <a:hlinkClick r:id="" action="ppaction://media"/>
            <a:extLst>
              <a:ext uri="{FF2B5EF4-FFF2-40B4-BE49-F238E27FC236}">
                <a16:creationId xmlns:a16="http://schemas.microsoft.com/office/drawing/2014/main" id="{E510354D-744E-AE4F-8870-842DFE32FB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6011" y="1816273"/>
            <a:ext cx="2227500" cy="396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Add a new dog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Present user’s profile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001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video-cutter.mp4">
            <a:hlinkClick r:id="" action="ppaction://media"/>
            <a:extLst>
              <a:ext uri="{FF2B5EF4-FFF2-40B4-BE49-F238E27FC236}">
                <a16:creationId xmlns:a16="http://schemas.microsoft.com/office/drawing/2014/main" id="{D14F2F96-93E8-F64E-8F1A-28CD13C53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6011" y="1816273"/>
            <a:ext cx="2227500" cy="396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Add a new dog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user’s profile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Present all dogs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8518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6E2A6A-220B-874C-BAAD-3132E934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62" y="1814685"/>
            <a:ext cx="1971902" cy="3960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64D411-A6FF-6D47-A7D5-D61FA056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83" y="1814685"/>
            <a:ext cx="1975942" cy="396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Add a new dog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user’s profile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all dogs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Edit profile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1889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856E4-F17B-1C42-BBFA-7973941C9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485" y="1816273"/>
            <a:ext cx="1996230" cy="396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Add a new dog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user’s profile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all dogs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Edit profile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Show on map</a:t>
            </a:r>
          </a:p>
          <a:p>
            <a:endParaRPr lang="en-US" sz="1500" dirty="0"/>
          </a:p>
        </p:txBody>
      </p:sp>
      <p:pic>
        <p:nvPicPr>
          <p:cNvPr id="4" name="expanding_map_view.mp4">
            <a:hlinkClick r:id="" action="ppaction://media"/>
            <a:extLst>
              <a:ext uri="{FF2B5EF4-FFF2-40B4-BE49-F238E27FC236}">
                <a16:creationId xmlns:a16="http://schemas.microsoft.com/office/drawing/2014/main" id="{6549D4D6-D1FB-0547-B753-CF35AA61BA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2850" y="1816273"/>
            <a:ext cx="2227500" cy="3960000"/>
          </a:xfrm>
          <a:prstGeom prst="rect">
            <a:avLst/>
          </a:prstGeom>
        </p:spPr>
      </p:pic>
      <p:pic>
        <p:nvPicPr>
          <p:cNvPr id="6" name="disable_location_sharing.mp4">
            <a:hlinkClick r:id="" action="ppaction://media"/>
            <a:extLst>
              <a:ext uri="{FF2B5EF4-FFF2-40B4-BE49-F238E27FC236}">
                <a16:creationId xmlns:a16="http://schemas.microsoft.com/office/drawing/2014/main" id="{06EC0D52-6409-2842-B41D-784B02C5FD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82850" y="1816273"/>
            <a:ext cx="22275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showWhenStopped="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zgif.com-gif-maker (1).mp4">
            <a:hlinkClick r:id="" action="ppaction://media"/>
            <a:extLst>
              <a:ext uri="{FF2B5EF4-FFF2-40B4-BE49-F238E27FC236}">
                <a16:creationId xmlns:a16="http://schemas.microsoft.com/office/drawing/2014/main" id="{F44DF91D-FBCD-5C48-8807-361CA7E2AA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2850" y="1816273"/>
            <a:ext cx="2227500" cy="3960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3" y="2160589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rgbClr val="B2B1B0"/>
                </a:solidFill>
              </a:rPr>
              <a:t>Sign in/ create account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Add a new dog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user’s profile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Present all dogs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Edit profile</a:t>
            </a:r>
          </a:p>
          <a:p>
            <a:r>
              <a:rPr lang="en-US" sz="1500" b="1" dirty="0">
                <a:solidFill>
                  <a:srgbClr val="B2B1B0"/>
                </a:solidFill>
              </a:rPr>
              <a:t>Show on map</a:t>
            </a:r>
          </a:p>
          <a:p>
            <a:r>
              <a:rPr lang="en-US" sz="1500" b="1">
                <a:solidFill>
                  <a:schemeClr val="tx1"/>
                </a:solidFill>
              </a:rPr>
              <a:t>Chat</a:t>
            </a:r>
            <a:endParaRPr lang="en-US" sz="1500" b="1" dirty="0">
              <a:solidFill>
                <a:schemeClr val="tx1"/>
              </a:solidFill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860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Integrating with other authentication methods such as Gmail, Facebook and twitter</a:t>
            </a:r>
          </a:p>
          <a:p>
            <a:r>
              <a:rPr lang="en-US" dirty="0"/>
              <a:t>Adding markers on map for potentially meeting places and ranking them</a:t>
            </a:r>
          </a:p>
          <a:p>
            <a:r>
              <a:rPr lang="en-US" dirty="0"/>
              <a:t>Notifications for received messages </a:t>
            </a:r>
          </a:p>
          <a:p>
            <a:r>
              <a:rPr lang="en-US"/>
              <a:t>Adding fields </a:t>
            </a:r>
            <a:r>
              <a:rPr lang="en-US" dirty="0"/>
              <a:t>for more detailed descriptions of </a:t>
            </a:r>
            <a:r>
              <a:rPr lang="en-US"/>
              <a:t>the dogs</a:t>
            </a:r>
            <a:endParaRPr lang="en-US" dirty="0"/>
          </a:p>
          <a:p>
            <a:r>
              <a:rPr lang="en-US" dirty="0"/>
              <a:t>Sharing status with favorite users only </a:t>
            </a:r>
          </a:p>
        </p:txBody>
      </p:sp>
    </p:spTree>
    <p:extLst>
      <p:ext uri="{BB962C8B-B14F-4D97-AF65-F5344CB8AC3E}">
        <p14:creationId xmlns:p14="http://schemas.microsoft.com/office/powerpoint/2010/main" val="55861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Goals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he-IL" dirty="0" err="1"/>
              <a:t>B</a:t>
            </a:r>
            <a:r>
              <a:rPr lang="en-US" dirty="0"/>
              <a:t>ring dogs’ owners together for playing meetings</a:t>
            </a:r>
          </a:p>
          <a:p>
            <a:r>
              <a:rPr lang="en-US" dirty="0"/>
              <a:t>Provide user experience as good as possible</a:t>
            </a:r>
          </a:p>
          <a:p>
            <a:r>
              <a:rPr lang="en-US" dirty="0"/>
              <a:t>Choosing the most suitable dogs for best matches </a:t>
            </a:r>
          </a:p>
          <a:p>
            <a:r>
              <a:rPr lang="he-IL" dirty="0" err="1"/>
              <a:t>C</a:t>
            </a:r>
            <a:r>
              <a:rPr lang="en-US" dirty="0" err="1"/>
              <a:t>ontact</a:t>
            </a:r>
            <a:r>
              <a:rPr lang="en-US" dirty="0"/>
              <a:t> dogs’ owners through the app </a:t>
            </a:r>
          </a:p>
        </p:txBody>
      </p:sp>
    </p:spTree>
    <p:extLst>
      <p:ext uri="{BB962C8B-B14F-4D97-AF65-F5344CB8AC3E}">
        <p14:creationId xmlns:p14="http://schemas.microsoft.com/office/powerpoint/2010/main" val="6767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4ABE3-ADFE-4F49-90AA-F24EDB632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4" r="11200" b="4335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868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Environment: Android development using Java on Android Studio IDE</a:t>
            </a:r>
          </a:p>
          <a:p>
            <a:r>
              <a:rPr lang="en-US" dirty="0"/>
              <a:t>Implementation:</a:t>
            </a:r>
          </a:p>
          <a:p>
            <a:pPr lvl="1"/>
            <a:r>
              <a:rPr lang="en-US" dirty="0"/>
              <a:t>Building an end-to-end system where a client application will be implemented on a smart phone</a:t>
            </a:r>
          </a:p>
          <a:p>
            <a:pPr lvl="1"/>
            <a:r>
              <a:rPr lang="en-US" dirty="0"/>
              <a:t>Using Google Firebase framework to authenticate users, store their data with real-time database and file storage</a:t>
            </a:r>
          </a:p>
          <a:p>
            <a:pPr lvl="1"/>
            <a:r>
              <a:rPr lang="en-US" dirty="0"/>
              <a:t>Using Google maps services to present online users on map</a:t>
            </a:r>
          </a:p>
        </p:txBody>
      </p:sp>
    </p:spTree>
    <p:extLst>
      <p:ext uri="{BB962C8B-B14F-4D97-AF65-F5344CB8AC3E}">
        <p14:creationId xmlns:p14="http://schemas.microsoft.com/office/powerpoint/2010/main" val="160969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15AC16-93FC-B442-8F8F-D89943E5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8" y="860659"/>
            <a:ext cx="5234660" cy="5884877"/>
          </a:xfrm>
          <a:prstGeom prst="rect">
            <a:avLst/>
          </a:prstGeom>
        </p:spPr>
      </p:pic>
      <p:grpSp>
        <p:nvGrpSpPr>
          <p:cNvPr id="41" name="Group 2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9492" y="112464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System </a:t>
            </a:r>
            <a:r>
              <a:rPr lang="en-US" b="1" dirty="0"/>
              <a:t>Block </a:t>
            </a:r>
            <a:r>
              <a:rPr lang="en-US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64716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4A475F-00FB-8248-8C24-C3ED1610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275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Client – Server</a:t>
            </a:r>
            <a:endParaRPr lang="en-US" b="1"/>
          </a:p>
        </p:txBody>
      </p:sp>
      <p:sp>
        <p:nvSpPr>
          <p:cNvPr id="40" name="מציין מיקום תוכן 2">
            <a:extLst>
              <a:ext uri="{FF2B5EF4-FFF2-40B4-BE49-F238E27FC236}">
                <a16:creationId xmlns:a16="http://schemas.microsoft.com/office/drawing/2014/main" id="{DCC4DE06-3678-2649-9DB5-B7235BAB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he-IL" dirty="0" err="1"/>
              <a:t>C</a:t>
            </a:r>
            <a:r>
              <a:rPr lang="en-US" dirty="0" err="1"/>
              <a:t>ommunication</a:t>
            </a:r>
            <a:r>
              <a:rPr lang="en-US" dirty="0"/>
              <a:t> is carried out through Firebase API</a:t>
            </a:r>
            <a:r>
              <a:rPr lang="he-IL" dirty="0"/>
              <a:t> </a:t>
            </a:r>
            <a:r>
              <a:rPr lang="en-US" dirty="0"/>
              <a:t>Platform</a:t>
            </a:r>
          </a:p>
          <a:p>
            <a:r>
              <a:rPr lang="en-US" dirty="0"/>
              <a:t>Code written in Java</a:t>
            </a:r>
          </a:p>
          <a:p>
            <a:r>
              <a:rPr lang="en-US" dirty="0"/>
              <a:t>Data structures: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Dogs</a:t>
            </a:r>
          </a:p>
          <a:p>
            <a:pPr lvl="1"/>
            <a:r>
              <a:rPr lang="en-US" dirty="0"/>
              <a:t>Chat Conversations</a:t>
            </a:r>
            <a:endParaRPr lang="he-IL" dirty="0"/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05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0652" y="-1571917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Client – Server</a:t>
            </a:r>
          </a:p>
        </p:txBody>
      </p:sp>
      <p:sp>
        <p:nvSpPr>
          <p:cNvPr id="40" name="מציין מיקום תוכן 2">
            <a:extLst>
              <a:ext uri="{FF2B5EF4-FFF2-40B4-BE49-F238E27FC236}">
                <a16:creationId xmlns:a16="http://schemas.microsoft.com/office/drawing/2014/main" id="{DCC4DE06-3678-2649-9DB5-B7235BAB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60" y="812404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Server Side</a:t>
            </a:r>
          </a:p>
          <a:p>
            <a:pPr lvl="1"/>
            <a:r>
              <a:rPr lang="en-US" dirty="0"/>
              <a:t>Registration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endParaRPr lang="en-US" dirty="0"/>
          </a:p>
        </p:txBody>
      </p:sp>
      <p:sp>
        <p:nvSpPr>
          <p:cNvPr id="42" name="מציין מיקום תוכן 2">
            <a:extLst>
              <a:ext uri="{FF2B5EF4-FFF2-40B4-BE49-F238E27FC236}">
                <a16:creationId xmlns:a16="http://schemas.microsoft.com/office/drawing/2014/main" id="{404BD48D-0CA9-6C49-A144-E423539DE6D2}"/>
              </a:ext>
            </a:extLst>
          </p:cNvPr>
          <p:cNvSpPr txBox="1">
            <a:spLocks/>
          </p:cNvSpPr>
          <p:nvPr/>
        </p:nvSpPr>
        <p:spPr>
          <a:xfrm>
            <a:off x="4534783" y="1445817"/>
            <a:ext cx="4619706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 Side</a:t>
            </a:r>
          </a:p>
          <a:p>
            <a:pPr lvl="1"/>
            <a:r>
              <a:rPr lang="en-US" dirty="0"/>
              <a:t>Calculate distance between users</a:t>
            </a:r>
          </a:p>
          <a:p>
            <a:pPr lvl="1"/>
            <a:r>
              <a:rPr lang="en-US" dirty="0"/>
              <a:t>Manage users’ status</a:t>
            </a:r>
          </a:p>
          <a:p>
            <a:pPr lvl="1"/>
            <a:r>
              <a:rPr lang="en-US" dirty="0"/>
              <a:t>Create new dogs</a:t>
            </a:r>
          </a:p>
          <a:p>
            <a:pPr lvl="1"/>
            <a:r>
              <a:rPr lang="en-US" dirty="0"/>
              <a:t>Query and display:</a:t>
            </a:r>
          </a:p>
          <a:p>
            <a:pPr lvl="2"/>
            <a:r>
              <a:rPr lang="en-US" dirty="0"/>
              <a:t>Users on map</a:t>
            </a:r>
          </a:p>
          <a:p>
            <a:pPr lvl="2"/>
            <a:r>
              <a:rPr lang="en-US" dirty="0"/>
              <a:t>Chat conversations</a:t>
            </a:r>
          </a:p>
          <a:p>
            <a:pPr lvl="2"/>
            <a:r>
              <a:rPr lang="en-US" dirty="0"/>
              <a:t>Registered dogs </a:t>
            </a:r>
          </a:p>
          <a:p>
            <a:pPr lvl="2"/>
            <a:r>
              <a:rPr lang="en-US" dirty="0"/>
              <a:t>Users’ profile </a:t>
            </a:r>
          </a:p>
          <a:p>
            <a:pPr lvl="2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189F032-5A9E-C443-8D43-7EB442E3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87761" y="4389130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/>
              <a:t>Database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4A2E3-0E8A-0F48-AD51-5093D7F9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63" y="2159331"/>
            <a:ext cx="5025711" cy="3882362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Cloud Firestore is a cloud-hosted, NoSQL database</a:t>
            </a:r>
          </a:p>
          <a:p>
            <a:r>
              <a:rPr lang="en-US" sz="1500"/>
              <a:t>Data is stored in documents that contain fields mapping to values</a:t>
            </a:r>
          </a:p>
          <a:p>
            <a:r>
              <a:rPr lang="en-US" sz="1500"/>
              <a:t>Documents are stored in collections and are used for organizing data and building queries</a:t>
            </a:r>
          </a:p>
          <a:p>
            <a:r>
              <a:rPr lang="en-US" sz="1500"/>
              <a:t>Documents support many different data types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295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Database – Users 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Full name</a:t>
            </a:r>
          </a:p>
          <a:p>
            <a:pPr lvl="1"/>
            <a:r>
              <a:rPr lang="en-US" dirty="0"/>
              <a:t>Profile picture</a:t>
            </a:r>
          </a:p>
          <a:p>
            <a:pPr lvl="1"/>
            <a:r>
              <a:rPr lang="en-US" dirty="0"/>
              <a:t>Email address</a:t>
            </a:r>
            <a:endParaRPr lang="he-IL" dirty="0"/>
          </a:p>
          <a:p>
            <a:pPr lvl="1"/>
            <a:r>
              <a:rPr lang="en-US" dirty="0"/>
              <a:t>Last known location</a:t>
            </a:r>
          </a:p>
          <a:p>
            <a:pPr lvl="1"/>
            <a:r>
              <a:rPr lang="en-US" dirty="0"/>
              <a:t>Status</a:t>
            </a:r>
          </a:p>
          <a:p>
            <a:pPr lvl="1"/>
            <a:r>
              <a:rPr lang="en-US" dirty="0"/>
              <a:t>Optional fields:</a:t>
            </a:r>
          </a:p>
          <a:p>
            <a:pPr lvl="2"/>
            <a:r>
              <a:rPr lang="en-US" dirty="0"/>
              <a:t>Gender </a:t>
            </a:r>
          </a:p>
          <a:p>
            <a:pPr lvl="2"/>
            <a:r>
              <a:rPr lang="en-US" dirty="0"/>
              <a:t>Phone number</a:t>
            </a:r>
          </a:p>
          <a:p>
            <a:pPr lvl="2"/>
            <a:r>
              <a:rPr lang="en-US" dirty="0"/>
              <a:t>Address </a:t>
            </a:r>
          </a:p>
          <a:p>
            <a:pPr lvl="2"/>
            <a:r>
              <a:rPr lang="en-US" dirty="0"/>
              <a:t>Birthday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6AEC2-30A4-8D43-A308-9D4B33F96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-1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C30596-1F03-E94C-B997-C39CBA5A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159331"/>
            <a:ext cx="5418666" cy="382317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1" dirty="0"/>
              <a:t>Database – Dogs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Owner ID</a:t>
            </a:r>
          </a:p>
          <a:p>
            <a:pPr lvl="1"/>
            <a:r>
              <a:rPr lang="en-US" dirty="0"/>
              <a:t>Profile picture</a:t>
            </a:r>
          </a:p>
          <a:p>
            <a:pPr lvl="1"/>
            <a:r>
              <a:rPr lang="en-US" dirty="0"/>
              <a:t>Filtering fields:</a:t>
            </a:r>
          </a:p>
          <a:p>
            <a:pPr lvl="2"/>
            <a:r>
              <a:rPr lang="en-US" dirty="0"/>
              <a:t>Breed </a:t>
            </a:r>
          </a:p>
          <a:p>
            <a:pPr lvl="2"/>
            <a:r>
              <a:rPr lang="en-US" dirty="0"/>
              <a:t>Gender</a:t>
            </a:r>
          </a:p>
          <a:p>
            <a:pPr lvl="2"/>
            <a:r>
              <a:rPr lang="en-US" dirty="0"/>
              <a:t>Status</a:t>
            </a:r>
          </a:p>
          <a:p>
            <a:pPr lvl="2"/>
            <a:r>
              <a:rPr lang="en-US" dirty="0"/>
              <a:t>Birthday </a:t>
            </a:r>
          </a:p>
          <a:p>
            <a:pPr lvl="2"/>
            <a:r>
              <a:rPr lang="en-US" dirty="0"/>
              <a:t>Weight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5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452</Words>
  <Application>Microsoft Macintosh PowerPoint</Application>
  <PresentationFormat>Widescreen</PresentationFormat>
  <Paragraphs>137</Paragraphs>
  <Slides>20</Slides>
  <Notes>18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</vt:lpstr>
      <vt:lpstr>Doggie App</vt:lpstr>
      <vt:lpstr>Goals</vt:lpstr>
      <vt:lpstr>Methodology</vt:lpstr>
      <vt:lpstr>System Block Diagram</vt:lpstr>
      <vt:lpstr>Client – Server</vt:lpstr>
      <vt:lpstr>Client – Server</vt:lpstr>
      <vt:lpstr>Database</vt:lpstr>
      <vt:lpstr>Database – Users  </vt:lpstr>
      <vt:lpstr>Database – Dogs</vt:lpstr>
      <vt:lpstr>Database – Chat Conversations</vt:lpstr>
      <vt:lpstr>Google Services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Doggie App</dc:title>
  <dc:creator>Microsoft Office User</dc:creator>
  <cp:lastModifiedBy>Microsoft Office User</cp:lastModifiedBy>
  <cp:revision>4</cp:revision>
  <dcterms:created xsi:type="dcterms:W3CDTF">2019-04-24T10:04:39Z</dcterms:created>
  <dcterms:modified xsi:type="dcterms:W3CDTF">2019-04-25T15:20:56Z</dcterms:modified>
</cp:coreProperties>
</file>